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6" r:id="rId10"/>
    <p:sldId id="267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D23A-D950-912C-C13C-232362E6A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28808-3454-845B-9EB9-B9F4C2012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B951-9A97-48CC-412C-56F115DF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9CFD-3CCF-2076-3097-4E7C92CA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ED03B-5463-D0FE-9E79-20ADDDFD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654D-7D90-92A2-6828-A17500D3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189C3-1805-740A-D8B3-07D4DF9CA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019A8-C113-5000-943B-4A14A5B8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DF18B-8724-40D2-41B6-F12DBEE5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7F4C8-BBC0-02E7-54A6-34D2873E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D16A6-6690-7330-B994-6A0D102AB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82AEA-41AF-B204-E825-624AFB127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F328-E9B7-A40E-FB56-0835A699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8D4DD-E5D4-469F-884C-6EAF09E7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F08B-9D38-DBD1-F3AD-8E59F941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B2C-E168-7FF6-B0CA-4C8E0DEC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5447-C407-1F22-7EBE-E0FB8981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848E8-565A-A671-4753-D204C1DD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CDFD4-E250-D368-74C6-7522DD83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A6DE-6285-DEC7-A775-F8AB7125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0FC73-1ED9-86BB-DF84-4A0AFDFF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6F37C-9700-A363-EC71-1E4E2F9F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2C382-1D1F-853E-3CE9-3F324900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F5D52-9A0F-9FCE-17CC-1F2FDE3E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C5D7-C973-34A4-646E-F53FD212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1349-2672-76C2-7D60-0A5C060D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73D2D-9A8D-6456-6633-8B20BB5D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490E5-2AD7-4529-5D40-0FF37EF3B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52226-3FD8-07B9-2BF3-D1D040AC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13F33-25A3-49A0-DBB9-98DA5607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B2E5-8100-7786-957A-275F5666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8B70-EA1D-8042-2805-9AF57096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DB1A-FB3B-FA8A-B8AA-2B8A6A98E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965F5-7B92-0376-01A1-D383A880F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19937-B9D4-A565-0441-BB6D835E9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6CD3E9-83B2-7178-8E6C-2326FC5F1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9D5E9-A486-4EC7-C66A-90DDD9E9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128CA-69DF-64A9-720C-E3EB5F6E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28BFC-6B10-9F8D-2E42-CACB7C18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1A29-3839-64A7-B25C-9519F251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E4632-FCA5-AFCB-D9FC-13FA1DF0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05AAB-5B0E-9E49-EBE3-9F73C898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AACA4-4F70-7D52-0216-642A152F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093CF-26E2-8E14-EF74-C903E46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BC0C0-B214-BE71-43B1-5E531E0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5726D-DCDC-5DE3-F7EE-F03F61BC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BCD3-A348-6D0C-1882-33C2D368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5B10-3EA8-5871-A84E-0C3C8011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1532C-9C23-08DE-9ED9-6AB92982B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87D61-9A2D-F934-3075-17CF56FE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918E5-4011-950C-7950-80E0B64F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5BF37-DFD7-3495-2ADA-E6125382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F546-30EE-1428-C427-B51E6E9F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308B1-82DB-B81E-C27C-B5A6E4B55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BED10-CE10-6670-21D7-386DE6439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94D8E-6D42-6E86-283D-72F56D52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6A4F3-677B-7866-904D-5521794A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424C7-0AFF-6979-C4CE-2B276A6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1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F9851C-9EB9-A842-646F-1A9DFCD8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AFB08-9790-2835-7EDF-8063D30A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0A39-864D-5B68-E54D-5600373E8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DC2A-F06E-4B89-98A5-FBD2C6D754B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AD89-5439-AB7E-6DAB-5C384794A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5087-B755-8D54-591C-4BD587982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D3CE-7265-43FD-AFC7-38DF2197D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4C891CC-AF69-8093-764E-F0542E309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83"/>
            <a:ext cx="12192000" cy="54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7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A0E8-1B16-EE0B-7310-0FB22C63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venir Next"/>
              </a:rPr>
              <a:t>NATIONAL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venir Next"/>
              </a:rPr>
              <a:t>: 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Ambassadors meet twice annually to connect, share updates, hear from global ministry workers, and encourage one another in the Ambassador calling.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Avenir Nex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E0FBD-8BE9-FA84-EB0F-6465AFC6E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12159772" cy="9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3F0CBA-5269-8544-CD42-14E823D4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56"/>
          <a:stretch/>
        </p:blipFill>
        <p:spPr>
          <a:xfrm>
            <a:off x="-17329" y="5871411"/>
            <a:ext cx="12226658" cy="986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D1FA4-9F6D-5AF4-94A3-36FEE3828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3" t="15654" r="73105" b="58778"/>
          <a:stretch/>
        </p:blipFill>
        <p:spPr>
          <a:xfrm>
            <a:off x="4613366" y="2429690"/>
            <a:ext cx="2965268" cy="2756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32B88-8643-AC74-146E-66E3DA3126D9}"/>
              </a:ext>
            </a:extLst>
          </p:cNvPr>
          <p:cNvSpPr txBox="1"/>
          <p:nvPr/>
        </p:nvSpPr>
        <p:spPr>
          <a:xfrm>
            <a:off x="548641" y="966651"/>
            <a:ext cx="112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67E"/>
                </a:solidFill>
                <a:latin typeface="Avenir Next"/>
              </a:rPr>
              <a:t>Talk to a Bible League Ambassador, scan the QR code, or</a:t>
            </a:r>
          </a:p>
          <a:p>
            <a:pPr algn="ctr"/>
            <a:r>
              <a:rPr lang="en-US" sz="2800" b="1" dirty="0">
                <a:solidFill>
                  <a:srgbClr val="00467E"/>
                </a:solidFill>
                <a:latin typeface="Avenir Next"/>
              </a:rPr>
              <a:t>visit us at </a:t>
            </a:r>
            <a:r>
              <a:rPr lang="en-US" sz="2800" b="1" i="1" dirty="0">
                <a:solidFill>
                  <a:srgbClr val="00467E"/>
                </a:solidFill>
                <a:latin typeface="Avenir Next"/>
              </a:rPr>
              <a:t>bibleleague.org/get-involved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97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D1FA4-9F6D-5AF4-94A3-36FEE3828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" t="17730"/>
          <a:stretch/>
        </p:blipFill>
        <p:spPr>
          <a:xfrm>
            <a:off x="0" y="-209295"/>
            <a:ext cx="12192000" cy="72458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0B4471-36FB-1F95-7578-2F95498E1B03}"/>
              </a:ext>
            </a:extLst>
          </p:cNvPr>
          <p:cNvSpPr/>
          <p:nvPr/>
        </p:nvSpPr>
        <p:spPr>
          <a:xfrm>
            <a:off x="783771" y="-209295"/>
            <a:ext cx="5312229" cy="190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6607C-3E03-85C6-2987-BC1BECB66C28}"/>
              </a:ext>
            </a:extLst>
          </p:cNvPr>
          <p:cNvSpPr/>
          <p:nvPr/>
        </p:nvSpPr>
        <p:spPr>
          <a:xfrm>
            <a:off x="5573485" y="-209295"/>
            <a:ext cx="1598023" cy="744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9EB391-38B9-C4D5-0177-931AE63C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07" y="6796"/>
            <a:ext cx="12204107" cy="68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AF43-574A-C85E-8B56-88168FF11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146052"/>
          </a:xfrm>
        </p:spPr>
        <p:txBody>
          <a:bodyPr>
            <a:normAutofit fontScale="90000"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venir Next"/>
              </a:rPr>
            </a:br>
            <a:br>
              <a:rPr lang="en-US" sz="1800" b="0" i="0" u="none" strike="noStrike" baseline="0" dirty="0">
                <a:latin typeface="Avenir Next"/>
              </a:rPr>
            </a:br>
            <a:r>
              <a:rPr lang="en-US" sz="1800" b="0" i="0" u="none" strike="noStrike" baseline="0" dirty="0">
                <a:latin typeface="Avenir Next"/>
              </a:rPr>
              <a:t> </a:t>
            </a:r>
            <a:r>
              <a:rPr lang="en-US" sz="4800" b="1" i="0" u="sng" strike="noStrike" baseline="0" dirty="0">
                <a:solidFill>
                  <a:srgbClr val="00467E"/>
                </a:solidFill>
                <a:latin typeface="Avenir Next"/>
              </a:rPr>
              <a:t>The Calling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265A-7190-133D-3DC2-22BBDB3B7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8369"/>
            <a:ext cx="9144000" cy="2479431"/>
          </a:xfrm>
        </p:spPr>
        <p:txBody>
          <a:bodyPr>
            <a:normAutofit/>
          </a:bodyPr>
          <a:lstStyle/>
          <a:p>
            <a:r>
              <a:rPr lang="en-US" sz="3100" b="1" i="1" u="none" strike="noStrike" baseline="0" dirty="0">
                <a:solidFill>
                  <a:srgbClr val="00467E"/>
                </a:solidFill>
                <a:latin typeface="Minion Pro" panose="02040503050201020203" pitchFamily="18" charset="0"/>
              </a:rPr>
              <a:t>To pray, raise awareness, and raise funds </a:t>
            </a:r>
          </a:p>
          <a:p>
            <a:r>
              <a:rPr lang="en-US" sz="3100" b="1" i="1" u="none" strike="noStrike" baseline="0" dirty="0">
                <a:solidFill>
                  <a:srgbClr val="00467E"/>
                </a:solidFill>
                <a:latin typeface="Minion Pro" panose="02040503050201020203" pitchFamily="18" charset="0"/>
              </a:rPr>
              <a:t>for Bible League International.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556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AF43-574A-C85E-8B56-88168FF11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917452"/>
          </a:xfrm>
        </p:spPr>
        <p:txBody>
          <a:bodyPr>
            <a:normAutofit fontScale="90000"/>
          </a:bodyPr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Avenir Next"/>
              </a:rPr>
            </a:br>
            <a:br>
              <a:rPr lang="en-US" sz="1800" b="0" i="0" u="none" strike="noStrike" baseline="0" dirty="0">
                <a:latin typeface="Avenir Next"/>
              </a:rPr>
            </a:br>
            <a:r>
              <a:rPr lang="en-US" sz="1800" b="0" i="0" u="none" strike="noStrike" baseline="0" dirty="0">
                <a:latin typeface="Avenir Next"/>
              </a:rPr>
              <a:t> </a:t>
            </a:r>
            <a:r>
              <a:rPr lang="en-US" sz="4800" b="1" i="0" u="sng" strike="noStrike" baseline="0" dirty="0">
                <a:solidFill>
                  <a:srgbClr val="00467E"/>
                </a:solidFill>
                <a:latin typeface="Avenir Next"/>
              </a:rPr>
              <a:t>Volunteer Ambassadors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265A-7190-133D-3DC2-22BBDB3B7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1" y="2268415"/>
            <a:ext cx="9870830" cy="2989385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endParaRPr lang="en-US" sz="1800" b="0" i="0" u="none" strike="noStrike" baseline="0" dirty="0">
              <a:latin typeface="Wingdings" panose="05000000000000000000" pitchFamily="2" charset="2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300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Act as a catalyst to change lives worldwide with God’s Word. </a:t>
            </a:r>
          </a:p>
          <a:p>
            <a:pPr algn="l"/>
            <a:endParaRPr lang="en-US" sz="3300" b="0" i="0" u="none" strike="noStrike" baseline="0" dirty="0">
              <a:solidFill>
                <a:srgbClr val="00467E"/>
              </a:solidFill>
              <a:latin typeface="Minion Pro Med" panose="02040503050201020203" pitchFamily="18" charset="0"/>
            </a:endParaRPr>
          </a:p>
          <a:p>
            <a:pPr marL="457200" indent="-457200" algn="l"/>
            <a:r>
              <a:rPr lang="en-US" sz="3300" b="0" i="0" u="none" strike="noStrike" baseline="0" dirty="0">
                <a:solidFill>
                  <a:srgbClr val="00467E"/>
                </a:solidFill>
                <a:latin typeface="Wingdings" panose="05000000000000000000" pitchFamily="2" charset="2"/>
              </a:rPr>
              <a:t>	</a:t>
            </a:r>
            <a:r>
              <a:rPr lang="en-US" sz="3300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Represent Bible League International in their local church and community.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8649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11224-58D8-44E4-C555-497EA07C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523"/>
            <a:ext cx="10515600" cy="4717440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inion Pro" panose="020405030502010202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Do you have a heart to put God’s Word in the hands of people around the world?</a:t>
            </a:r>
          </a:p>
          <a:p>
            <a:pPr marL="0" indent="0">
              <a:buNone/>
            </a:pPr>
            <a:r>
              <a:rPr lang="en-US" sz="3100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Do you want to join with others to expand the reach of a transformational ministry?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i="0" u="none" strike="noStrike" baseline="0" dirty="0">
              <a:solidFill>
                <a:srgbClr val="00467E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11224-58D8-44E4-C555-497EA07C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inion Pro" panose="02040503050201020203" pitchFamily="18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467E"/>
                </a:solidFill>
                <a:latin typeface="Avenir Next"/>
              </a:rPr>
              <a:t>Bible League’s strategic initiatives serve</a:t>
            </a:r>
            <a:r>
              <a:rPr lang="en-US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:</a:t>
            </a:r>
          </a:p>
          <a:p>
            <a:pPr marL="0" indent="0">
              <a:buNone/>
            </a:pPr>
            <a:endParaRPr lang="en-US" sz="1100" dirty="0">
              <a:solidFill>
                <a:srgbClr val="00467E"/>
              </a:solidFill>
              <a:latin typeface="Minion Pro Med" panose="02040503050201020203" pitchFamily="18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	Children and Youth</a:t>
            </a:r>
          </a:p>
          <a:p>
            <a:pPr marL="0" indent="0">
              <a:buNone/>
            </a:pPr>
            <a:r>
              <a:rPr lang="en-US" dirty="0">
                <a:solidFill>
                  <a:srgbClr val="00467E"/>
                </a:solidFill>
                <a:latin typeface="Minion Pro Med" panose="02040503050201020203" pitchFamily="18" charset="0"/>
              </a:rPr>
              <a:t>		Church Growth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			Prison Ministry</a:t>
            </a:r>
          </a:p>
          <a:p>
            <a:pPr marL="0" indent="0">
              <a:buNone/>
            </a:pPr>
            <a:endParaRPr lang="en-US" dirty="0">
              <a:solidFill>
                <a:srgbClr val="00467E"/>
              </a:solidFill>
              <a:latin typeface="Minion Pro Med" panose="02040503050201020203" pitchFamily="18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467E"/>
                </a:solidFill>
                <a:latin typeface="Avenir Next"/>
              </a:rPr>
              <a:t>Through programs such as</a:t>
            </a:r>
            <a:r>
              <a:rPr lang="en-US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:</a:t>
            </a:r>
          </a:p>
          <a:p>
            <a:pPr marL="0" indent="0">
              <a:buNone/>
            </a:pPr>
            <a:endParaRPr lang="en-US" sz="1100" dirty="0">
              <a:solidFill>
                <a:srgbClr val="00467E"/>
              </a:solidFill>
              <a:latin typeface="Minion Pro Med" panose="02040503050201020203" pitchFamily="18" charset="0"/>
            </a:endParaRP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	Bible Studies</a:t>
            </a:r>
          </a:p>
          <a:p>
            <a:pPr marL="0" indent="0">
              <a:buNone/>
            </a:pPr>
            <a:r>
              <a:rPr lang="en-US" dirty="0">
                <a:solidFill>
                  <a:srgbClr val="00467E"/>
                </a:solidFill>
                <a:latin typeface="Minion Pro Med" panose="02040503050201020203" pitchFamily="18" charset="0"/>
              </a:rPr>
              <a:t>		Bible-based Literacy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467E"/>
                </a:solidFill>
                <a:latin typeface="Minion Pro Med" panose="02040503050201020203" pitchFamily="18" charset="0"/>
              </a:rPr>
              <a:t>			Church Planter Training</a:t>
            </a:r>
          </a:p>
          <a:p>
            <a:pPr marL="0" indent="0">
              <a:buNone/>
            </a:pPr>
            <a:r>
              <a:rPr lang="en-US" dirty="0">
                <a:solidFill>
                  <a:srgbClr val="00467E"/>
                </a:solidFill>
                <a:latin typeface="Minion Pro Med" panose="02040503050201020203" pitchFamily="18" charset="0"/>
              </a:rPr>
              <a:t>				Easy to Understand Translations</a:t>
            </a:r>
            <a:endParaRPr lang="en-US" b="0" i="0" u="none" strike="noStrike" baseline="0" dirty="0">
              <a:solidFill>
                <a:srgbClr val="00467E"/>
              </a:solidFill>
              <a:latin typeface="Minion Pro Med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6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3F0CBA-5269-8544-CD42-14E823D4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56"/>
          <a:stretch/>
        </p:blipFill>
        <p:spPr>
          <a:xfrm>
            <a:off x="0" y="5871411"/>
            <a:ext cx="12226658" cy="986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555889-DC52-9BB5-6BF1-15FA060BD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6657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4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A0E8-1B16-EE0B-7310-0FB22C63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venir Next"/>
              </a:rPr>
              <a:t>LOCAL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venir Next"/>
              </a:rPr>
              <a:t>: 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Ambassadors serve as a key contact for Bible League. 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Ambassadors share </a:t>
            </a:r>
          </a:p>
          <a:p>
            <a:pPr lvl="2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the fruitfulness of ministry, </a:t>
            </a:r>
          </a:p>
          <a:p>
            <a:pPr lvl="2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financial needs, and prayer requests. 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Ambassadors convey the needs of their church to Bible League for prayer and program support.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E0FBD-8BE9-FA84-EB0F-6465AFC6E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12159772" cy="9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A0E8-1B16-EE0B-7310-0FB22C63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Avenir Next"/>
              </a:rPr>
              <a:t>REGIONAL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Avenir Next"/>
              </a:rPr>
              <a:t>: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inion Pro Med" panose="02040503050201020203" pitchFamily="18" charset="0"/>
              </a:rPr>
              <a:t>Within regional areas, Ambassadors gather regularly to plan and implement awareness and fundraising events and to pray for Bible League ministry.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E0FBD-8BE9-FA84-EB0F-6465AFC6E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12159772" cy="9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3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244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Next</vt:lpstr>
      <vt:lpstr>Calibri</vt:lpstr>
      <vt:lpstr>Calibri Light</vt:lpstr>
      <vt:lpstr>Minion Pro</vt:lpstr>
      <vt:lpstr>Minion Pro Med</vt:lpstr>
      <vt:lpstr>Wingdings</vt:lpstr>
      <vt:lpstr>Office Theme</vt:lpstr>
      <vt:lpstr>PowerPoint Presentation</vt:lpstr>
      <vt:lpstr>PowerPoint Presentation</vt:lpstr>
      <vt:lpstr>   The Calling </vt:lpstr>
      <vt:lpstr>   Volunteer Ambassadors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 Van Swol</dc:creator>
  <cp:lastModifiedBy>Deanna Van Swol</cp:lastModifiedBy>
  <cp:revision>2</cp:revision>
  <dcterms:created xsi:type="dcterms:W3CDTF">2023-06-27T21:59:31Z</dcterms:created>
  <dcterms:modified xsi:type="dcterms:W3CDTF">2023-07-19T16:21:01Z</dcterms:modified>
</cp:coreProperties>
</file>